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94" d="100"/>
          <a:sy n="94" d="100"/>
        </p:scale>
        <p:origin x="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2D82-FBE0-CFE2-CEF7-1EA092CCD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9CB2-0C82-C931-DF1F-C743CF1B7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AE27-3BE3-FDCC-0A30-3C8639BB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5D79-767C-9768-ACF3-35364AF9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A15B-3C18-A20F-2D34-7047476C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07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0006-DA09-119E-0FAF-62ED8B2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4E52F-FE93-D552-8A68-F06AA5E1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B8F0D-FCBF-18BE-6C01-2E150D4E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C8161-7239-AED1-6D5E-B550CA61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2A65-F737-6263-1C8F-FACF4A1F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79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001B4-D0FF-DEFB-F7C5-F05848A1F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3F937-6E7F-0D6D-627B-12556D1EA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08895-7461-080F-D655-22502CAB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AE8AB-80C3-F6FF-10ED-CB4A8F3B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A5CDE-6DDC-E984-6E37-BD56C185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09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599B-EC56-4EEB-D490-789A9FCA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7DE9-64F5-D61C-E2B1-AD8BD934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7310-346C-B8E2-6B52-A0887E22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0767-AE77-C29F-4903-2D8E5539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D499-3915-9059-CFA9-C05166C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28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BB75-C09A-4615-CB95-17A8C653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9FEF3-5844-759E-7EC9-522421ADE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2E14-9E1F-2063-FE8B-7573D140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08C1-226A-A0A3-8517-7673411F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33726-67B9-F208-5F26-ED1C547C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980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03F-6427-47BF-7B18-37B46046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FBA6-1C4C-569A-7BBD-B6F937E83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DA533-8D82-C1CB-62DB-78DE5C325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C2809-0ED4-9A73-0C89-77E4F782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AA150-8A04-5BF3-597A-63DEDA1E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296B8-12B7-283E-A168-4BCE0BD3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46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7C09-C2EC-D771-A849-C4E76117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D7DEB-0C36-CB16-06B1-77AC3CB0F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7FB5F-B04D-B85C-0045-EC916599B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225E9-207A-FDF1-1D52-264850CAE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B0919-77B8-E5CB-63C7-866A52753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B5701-F605-C34A-B6BD-4FF4BEBC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66DED-FAA2-FE30-E1E5-A14FF2D3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8F8E2-4BC7-9F5C-2084-6029F14F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45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C997-9212-CFD1-D39A-74CB76CE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C3986-6711-23FD-789B-511F2EC0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12D1C-901F-76C2-8C45-5B3BE9DA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D7182-CBA4-EF57-0842-6C5BEBA6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43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6C8D1-CEBB-D1FB-325B-5A5A6B50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BF7C2-8FD4-6A25-DA3B-AB91BF04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A864-406C-B7CC-8743-15D21D21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9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AFC6-0F4F-599D-33D4-7ED2A843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2D63-713D-EA1B-EE3A-DDBF9B36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C460A-68A1-2066-9951-E7C2F9D7B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ECB10-0A8D-1191-A16D-4A32A96F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7BFC0-A606-C103-A5A5-437DEAAE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76980-0DEC-D637-DA1F-C91CF9A8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68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B163-E446-F1DA-8CA1-8FABB221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5F7-C683-34BF-66E2-FE2FF28B6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DE661-E9D4-7719-EB3B-4383D711A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B19C-49A0-361A-EB9A-6DC51F21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67C03-A54F-5190-33B9-35C98956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8C590-6102-B938-1AFE-73AE8A7B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34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A074F-B798-AB70-5B50-0246298E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F3668-C015-88AD-223B-13F4DF95F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86290-91E0-E892-F0DD-25E178136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908A6-5C2A-4F3F-AA21-380D94329101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7D4D3-8475-345D-4D1D-66B3DA9F3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41A0-FB0D-E9FE-8DB7-243A258BC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785E1A-1C65-B67B-F954-E50EEDFE0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72" y="217770"/>
            <a:ext cx="5031652" cy="3773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E03173-F24B-0369-5141-BA8728788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5" y="0"/>
            <a:ext cx="5322015" cy="39915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E22860-4AB2-50F3-905B-6E6420E37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72" y="3674103"/>
            <a:ext cx="4424723" cy="33185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578325-C843-F58F-68DB-B0009C831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65" y="3047141"/>
            <a:ext cx="4509440" cy="33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1ADCD4-3182-5C28-33C1-1F9057B9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24" y="766926"/>
            <a:ext cx="5078362" cy="2403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FCBFCF-75DD-F687-F156-B1CADA44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14" y="766925"/>
            <a:ext cx="4015138" cy="2587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9C46E4-A70D-25EC-E3C3-7E25123D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051" y="3687748"/>
            <a:ext cx="2952978" cy="2462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93A6A-2BC5-9CAF-9F48-08A1D301D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0231" y="3796548"/>
            <a:ext cx="2584862" cy="25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6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C0C927-257B-3295-82AB-AB534379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787" y="578449"/>
            <a:ext cx="9369994" cy="6556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8B74E-9670-B5D3-1F1A-7B28CBBE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77" y="879377"/>
            <a:ext cx="4601339" cy="26647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37129-0DF1-184B-4638-535A32CBB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91" y="763675"/>
            <a:ext cx="7738808" cy="60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Benavides</dc:creator>
  <cp:lastModifiedBy>Mauricio Benavides</cp:lastModifiedBy>
  <cp:revision>4</cp:revision>
  <dcterms:created xsi:type="dcterms:W3CDTF">2023-01-08T17:42:38Z</dcterms:created>
  <dcterms:modified xsi:type="dcterms:W3CDTF">2023-01-09T02:10:21Z</dcterms:modified>
</cp:coreProperties>
</file>